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1B7CD3-6B34-4C2B-B39E-CA019CFD5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202C846-800E-4E52-8406-EBBFCDE887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FBAED1-2F21-4627-8DB2-8D8298FCA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F04B6F-24A1-47D9-9193-45DF2152D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F081BB-5561-4A2A-856A-663282DB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849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6B7BCE-9540-44CB-89C1-713B2FE6A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55255F-5EE9-4098-B428-4E4D18122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5CEFE7-B4FB-41E0-9E42-20A59D6F4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89767A-517B-4284-B7F4-016920CBA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9AEF10-7EDE-458F-ADAE-0386329B8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42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4293ECC-92E8-4F34-9465-13FE5F51AE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399DD6-3E8C-4A7B-A900-34A4ED170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F0F333-4C81-4A0A-98C9-BA1DF4E61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5778D5-85CF-4B4D-8FC1-94F8DAF4A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6EDD9C-D5E1-4E08-BB3F-1B26FFC97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9D0DE-2B92-4943-A3A5-674DB749D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0B3DDD-C46B-4369-B7C2-E86403024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BB6CC3-2BFA-4059-A878-E10F70854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FF7F4F-DAD1-4F97-9DF3-B131187A3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1BF2B3-02B4-4C33-B949-68CEAED61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24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56CD15-C8B3-4111-A8A8-5CE0BA560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1F0973-2442-4411-98D3-1B38227D9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186FB2-A293-4B94-A2DD-9D7BD02AD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0D32FE-5734-488B-A9A1-330E9766B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58B606-4A3E-4CB6-9ACC-835E50ECB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375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68FA2A-0145-4186-B14B-3132770A0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77F335-BA99-4802-A209-15C79802BA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81934B-6451-448C-9F16-939EDDE2B4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B344ACF-0AF9-489B-963F-21CA33486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62E7D6-DDE7-4F86-B18F-8B5633ED9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B5BCCEF-70F0-4E8E-9996-FB344D98C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78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62F65-2E0C-4ED2-9FD9-29A4E1D3A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5936A2-298F-443D-A932-F8827E6D6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62F9303-F34C-4744-91C4-FA79AEA06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22CCE25-D025-4CFC-A6F0-2954E5DBA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69C1E97-FBBC-43A7-A0A8-CE6184AABF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A235F0C-6EE9-4E3A-A375-56B9235E0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71C4DEA-C798-4944-9331-CD2A22F19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F299D9B-4875-4D31-A6FB-AFE72C634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123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57A642-F155-489C-826F-1F12525E2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46520F1-2416-4068-9A7A-12AC4C4C3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C36A998-C0E4-478C-ABF5-BAB4E8E11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3BD4C32-603E-4DD1-B1E0-CC85ED614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CE0D864-5DCE-4052-9A9C-CFA738E64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885CAE-C555-401F-AB33-1211F2CAF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873B6FD-CBCF-48F1-BA13-21EE20703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9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0CF260-45ED-4A52-8850-640E3D882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DB1F08-B99B-4386-BB58-DDD620ED7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73193E-233D-4F57-A511-1802B786AB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5D2AC3B-2252-41C8-A18B-CC6431F8D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780ABF-B578-49F9-AF3F-5DBEB6821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490130-45B9-4FDC-AD54-C2B12796B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59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DFFBA2-B5B1-49D2-BEBF-E544BC41A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68EC3D9-415D-475A-AFF5-3DAF46831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DDC517-F331-48AD-A579-B4863833C5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8524FF-5267-4CB0-9D58-DE281A47A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806F2D-814C-4B22-B43A-C39326A6C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78E04F-B919-4A46-8F56-1EE9A9BCD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77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10FD98-FB1E-48F7-8232-B21E4A1A6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61A933-25D6-4225-B921-29C1C1727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AFEC33-3D92-4328-A531-292D042DFF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B15E3-20D9-4F3F-AF43-4DF370100912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AA39E8-7B07-434D-8ACB-C259062652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D3DBC4-9DE0-4925-B41A-9EE3995A43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D20A7-D82F-44DC-A1FB-95D7B09F9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14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7835C6F-A97F-434E-8AA1-45DF843061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541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168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0F2E799C-85EC-42E5-8AD4-E5B2711128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7368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033649"/>
            <a:ext cx="12440575" cy="17533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b="1" dirty="0"/>
              <a:t>Дорога жизни, Ленинградская область</a:t>
            </a: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6815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033649"/>
            <a:ext cx="12440575" cy="17533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A74C5336-4B60-4847-BFB1-766F63258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7368"/>
          </a:xfrm>
        </p:spPr>
      </p:pic>
    </p:spTree>
    <p:extLst>
      <p:ext uri="{BB962C8B-B14F-4D97-AF65-F5344CB8AC3E}">
        <p14:creationId xmlns:p14="http://schemas.microsoft.com/office/powerpoint/2010/main" val="3677455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74C5336-4B60-4847-BFB1-766F632584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7368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482731"/>
            <a:ext cx="12440575" cy="130424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ru-RU" b="1" dirty="0"/>
              <a:t>Героям-панфиловцам, Подмосковье</a:t>
            </a:r>
            <a:br>
              <a:rPr lang="ru-RU" b="1" dirty="0"/>
            </a:b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475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482731"/>
            <a:ext cx="12440575" cy="130424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ru-RU" b="1" dirty="0"/>
              <a:t>Героям-панфиловцам, Подмосковье</a:t>
            </a:r>
            <a:br>
              <a:rPr lang="ru-RU" b="1" dirty="0"/>
            </a:b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81820CF-4FC2-425D-988B-0A61BD43B5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7368"/>
          </a:xfrm>
        </p:spPr>
      </p:pic>
    </p:spTree>
    <p:extLst>
      <p:ext uri="{BB962C8B-B14F-4D97-AF65-F5344CB8AC3E}">
        <p14:creationId xmlns:p14="http://schemas.microsoft.com/office/powerpoint/2010/main" val="891511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981820CF-4FC2-425D-988B-0A61BD43B5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7368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965795"/>
            <a:ext cx="12440575" cy="82117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ru-RU" b="1" dirty="0"/>
              <a:t>Могила Неизвестного солдата, Москва</a:t>
            </a: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089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965795"/>
            <a:ext cx="12440575" cy="82117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ru-RU" b="1" dirty="0"/>
              <a:t>Могила Неизвестного солдата, Москва</a:t>
            </a: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18DAB65-2137-43F2-9D08-10232C5148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7368"/>
          </a:xfrm>
        </p:spPr>
      </p:pic>
    </p:spTree>
    <p:extLst>
      <p:ext uri="{BB962C8B-B14F-4D97-AF65-F5344CB8AC3E}">
        <p14:creationId xmlns:p14="http://schemas.microsoft.com/office/powerpoint/2010/main" val="2605736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918DAB65-2137-43F2-9D08-10232C5148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32"/>
            <a:ext cx="12192000" cy="6847368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437" y="6056693"/>
            <a:ext cx="11570563" cy="13916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ru-RU" sz="3600" b="1" dirty="0"/>
              <a:t>Пискаревское мемориальное кладбище, </a:t>
            </a:r>
            <a:br>
              <a:rPr lang="ru-RU" sz="3600" b="1" dirty="0"/>
            </a:br>
            <a:r>
              <a:rPr lang="ru-RU" sz="3600" b="1" dirty="0"/>
              <a:t>Санкт-Петербург</a:t>
            </a: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637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B7835C6F-A97F-434E-8AA1-45DF843061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541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b="1" dirty="0"/>
              <a:t>Памятник Солдату и Матросу, Севастополь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19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b="1" dirty="0"/>
              <a:t>Памятник Солдату и Матросу, Севастополь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ADB0EBF-6F53-4EA0-9F33-EAF8A004A5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026"/>
            <a:ext cx="12203009" cy="6853550"/>
          </a:xfrm>
        </p:spPr>
      </p:pic>
    </p:spTree>
    <p:extLst>
      <p:ext uri="{BB962C8B-B14F-4D97-AF65-F5344CB8AC3E}">
        <p14:creationId xmlns:p14="http://schemas.microsoft.com/office/powerpoint/2010/main" val="135314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5ADB0EBF-6F53-4EA0-9F33-EAF8A004A5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026"/>
            <a:ext cx="12203009" cy="6853550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033649"/>
            <a:ext cx="12440575" cy="17533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3200" b="1" dirty="0"/>
              <a:t>Ржевский мемориал Советскому Солдату, </a:t>
            </a:r>
            <a:br>
              <a:rPr lang="ru-RU" sz="3200" b="1" dirty="0"/>
            </a:br>
            <a:r>
              <a:rPr lang="ru-RU" sz="3200" b="1" dirty="0"/>
              <a:t>Тверская область</a:t>
            </a: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583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033649"/>
            <a:ext cx="12440575" cy="17533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3200" b="1" dirty="0"/>
              <a:t>Ржевский мемориал Советскому Солдату, </a:t>
            </a:r>
            <a:br>
              <a:rPr lang="ru-RU" sz="3200" b="1" dirty="0"/>
            </a:br>
            <a:r>
              <a:rPr lang="ru-RU" sz="3200" b="1" dirty="0"/>
              <a:t>Тверская область</a:t>
            </a: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AD296CA-8C00-43D0-851C-FD3C5E853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85"/>
            <a:ext cx="12192000" cy="6847368"/>
          </a:xfrm>
        </p:spPr>
      </p:pic>
    </p:spTree>
    <p:extLst>
      <p:ext uri="{BB962C8B-B14F-4D97-AF65-F5344CB8AC3E}">
        <p14:creationId xmlns:p14="http://schemas.microsoft.com/office/powerpoint/2010/main" val="3152732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6AD296CA-8C00-43D0-851C-FD3C5E853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85"/>
            <a:ext cx="12192000" cy="6847368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033649"/>
            <a:ext cx="12440575" cy="17533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b="1" dirty="0"/>
              <a:t>Родина-мать зовет!, Волгоград</a:t>
            </a: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246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033649"/>
            <a:ext cx="12440575" cy="17533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b="1" dirty="0"/>
              <a:t>Родина-мать зовет!, Волгоград</a:t>
            </a: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3338F05-C670-4608-843B-15C1A35074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7367"/>
          </a:xfrm>
        </p:spPr>
      </p:pic>
    </p:spTree>
    <p:extLst>
      <p:ext uri="{BB962C8B-B14F-4D97-AF65-F5344CB8AC3E}">
        <p14:creationId xmlns:p14="http://schemas.microsoft.com/office/powerpoint/2010/main" val="1989629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23338F05-C670-4608-843B-15C1A35074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027"/>
            <a:ext cx="12192000" cy="6847367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033649"/>
            <a:ext cx="12440575" cy="17533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b="1" dirty="0"/>
              <a:t>Тыл — фронту, Магнитогорск</a:t>
            </a: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311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55B3A5B-A8EE-4EE3-A795-0D3D4C4C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8575" y="5033649"/>
            <a:ext cx="12440575" cy="17533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b="1" dirty="0"/>
              <a:t>Тыл — фронту, Магнитогорск</a:t>
            </a:r>
            <a:br>
              <a:rPr lang="ru-RU" b="1" dirty="0"/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F2E799C-85EC-42E5-8AD4-E5B2711128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7368"/>
          </a:xfrm>
        </p:spPr>
      </p:pic>
    </p:spTree>
    <p:extLst>
      <p:ext uri="{BB962C8B-B14F-4D97-AF65-F5344CB8AC3E}">
        <p14:creationId xmlns:p14="http://schemas.microsoft.com/office/powerpoint/2010/main" val="42289648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95</Words>
  <Application>Microsoft Office PowerPoint</Application>
  <PresentationFormat>Широкоэкранный</PresentationFormat>
  <Paragraphs>15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Памятник Солдату и Матросу, Севастополь</vt:lpstr>
      <vt:lpstr>Памятник Солдату и Матросу, Севастополь</vt:lpstr>
      <vt:lpstr>Ржевский мемориал Советскому Солдату,  Тверская область </vt:lpstr>
      <vt:lpstr>Ржевский мемориал Советскому Солдату,  Тверская область </vt:lpstr>
      <vt:lpstr>Родина-мать зовет!, Волгоград </vt:lpstr>
      <vt:lpstr>Родина-мать зовет!, Волгоград </vt:lpstr>
      <vt:lpstr>Тыл — фронту, Магнитогорск </vt:lpstr>
      <vt:lpstr>Тыл — фронту, Магнитогорск </vt:lpstr>
      <vt:lpstr>Дорога жизни, Ленинградская область </vt:lpstr>
      <vt:lpstr> </vt:lpstr>
      <vt:lpstr>Героям-панфиловцам, Подмосковье  </vt:lpstr>
      <vt:lpstr>Героям-панфиловцам, Подмосковье  </vt:lpstr>
      <vt:lpstr>Могила Неизвестного солдата, Москва   </vt:lpstr>
      <vt:lpstr>Могила Неизвестного солдата, Москва   </vt:lpstr>
      <vt:lpstr>Пискаревское мемориальное кладбище,  Санкт-Петербург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2025-02-05T06:38:01Z</dcterms:created>
  <dcterms:modified xsi:type="dcterms:W3CDTF">2025-11-06T08:48:23Z</dcterms:modified>
</cp:coreProperties>
</file>